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81070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речевой культуры дошкольника на этнокультурном материале края и региона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работы с  пословицами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– соревнование «Кто больше назовет пословиц»</a:t>
            </a:r>
          </a:p>
          <a:p>
            <a:r>
              <a:rPr lang="ru-RU" dirty="0" smtClean="0"/>
              <a:t>Д/и «Продолжи пословицу»</a:t>
            </a:r>
          </a:p>
          <a:p>
            <a:r>
              <a:rPr lang="ru-RU" dirty="0" smtClean="0"/>
              <a:t>Нарисуй пословицу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Объяснялки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«Найди пропущенное слово»</a:t>
            </a:r>
          </a:p>
          <a:p>
            <a:r>
              <a:rPr lang="ru-RU" dirty="0" smtClean="0"/>
              <a:t>«Найди пропущенное слово»</a:t>
            </a:r>
          </a:p>
          <a:p>
            <a:r>
              <a:rPr lang="ru-RU" dirty="0" smtClean="0"/>
              <a:t>«Угадай пословицы»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oIU2EcL3yx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4288775" cy="598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использование детьми в речи разнообразных форм устного народного творчества – важнейшее условие своевременного речевого, литературного, художественного и интеллектуального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X-kVOLcYP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31425" cy="543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Виды деятельности дошкольника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Игровая</a:t>
            </a:r>
          </a:p>
          <a:p>
            <a:r>
              <a:rPr lang="ru-RU" dirty="0" smtClean="0"/>
              <a:t>Учебная</a:t>
            </a:r>
          </a:p>
          <a:p>
            <a:r>
              <a:rPr lang="ru-RU" dirty="0" smtClean="0"/>
              <a:t>Изобразительная</a:t>
            </a:r>
          </a:p>
          <a:p>
            <a:r>
              <a:rPr lang="ru-RU" dirty="0" smtClean="0"/>
              <a:t>Музыкальная</a:t>
            </a:r>
          </a:p>
          <a:p>
            <a:r>
              <a:rPr lang="ru-RU" dirty="0" smtClean="0"/>
              <a:t>Речевая</a:t>
            </a:r>
          </a:p>
          <a:p>
            <a:r>
              <a:rPr lang="ru-RU" dirty="0" smtClean="0"/>
              <a:t>Двигательная 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user_file_5a2a04673ac8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18" y="363390"/>
            <a:ext cx="7683697" cy="576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cca25c1ec1eb3dc4be2ad0594c033da2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07701" cy="5780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Жанры УНТ: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u_02fc75772ff006f77edda4570a227928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833732" cy="5125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Влияние этнокультурной среды ДОУ на развитие речи детей</a:t>
            </a:r>
            <a:endParaRPr lang="ru-RU" sz="2400" dirty="0"/>
          </a:p>
        </p:txBody>
      </p:sp>
      <p:pic>
        <p:nvPicPr>
          <p:cNvPr id="4098" name="Picture 2" descr="C:\Users\User\Desktop\detsad-132891-1512632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530967" cy="3396547"/>
          </a:xfrm>
          <a:prstGeom prst="rect">
            <a:avLst/>
          </a:prstGeom>
          <a:noFill/>
        </p:spPr>
      </p:pic>
      <p:pic>
        <p:nvPicPr>
          <p:cNvPr id="4099" name="Picture 3" descr="C:\Users\User\Desktop\php60szQx_analiz-rpps_html_b9d3c26c41c0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886200" cy="291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Kom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340633" cy="55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pic>
        <p:nvPicPr>
          <p:cNvPr id="6146" name="Picture 2" descr="C:\Users\User\Desktop\c36c083a1b3d9756cafdd91ce7f7e01fb46b87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052601" cy="528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pic>
        <p:nvPicPr>
          <p:cNvPr id="7170" name="Picture 2" descr="C:\Users\User\Desktop\344745530249500b272a5bec9a7ee7065a88f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73692" cy="485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99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Формирование речевой культуры дошкольника на этнокультурном материале края и региона</vt:lpstr>
      <vt:lpstr>Виды деятельности дошкольника</vt:lpstr>
      <vt:lpstr>Слайд 3</vt:lpstr>
      <vt:lpstr>Слайд 4</vt:lpstr>
      <vt:lpstr>Жанры УНТ:  </vt:lpstr>
      <vt:lpstr>Влияние этнокультурной среды ДОУ на развитие речи детей</vt:lpstr>
      <vt:lpstr>Слайд 7</vt:lpstr>
      <vt:lpstr>Загадки </vt:lpstr>
      <vt:lpstr>Пословицы и поговорки</vt:lpstr>
      <vt:lpstr>Формы работы с  пословицами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речевой культуры дошкольника на этнокультурном материале края и региона</dc:title>
  <dc:creator>User</dc:creator>
  <cp:lastModifiedBy>Пользователь Windows</cp:lastModifiedBy>
  <cp:revision>6</cp:revision>
  <dcterms:created xsi:type="dcterms:W3CDTF">2022-10-19T16:09:40Z</dcterms:created>
  <dcterms:modified xsi:type="dcterms:W3CDTF">2022-10-19T17:07:06Z</dcterms:modified>
</cp:coreProperties>
</file>